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</p:sldMasterIdLst>
  <p:notesMasterIdLst>
    <p:notesMasterId r:id="rId12"/>
  </p:notesMasterIdLst>
  <p:handoutMasterIdLst>
    <p:handoutMasterId r:id="rId13"/>
  </p:handoutMasterIdLst>
  <p:sldIdLst>
    <p:sldId id="275" r:id="rId2"/>
    <p:sldId id="257" r:id="rId3"/>
    <p:sldId id="265" r:id="rId4"/>
    <p:sldId id="266" r:id="rId5"/>
    <p:sldId id="270" r:id="rId6"/>
    <p:sldId id="267" r:id="rId7"/>
    <p:sldId id="277" r:id="rId8"/>
    <p:sldId id="279" r:id="rId9"/>
    <p:sldId id="274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14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980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EAE966-F590-4BAF-A55B-75735FCC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30CA1C-4366-43E8-9DC8-B360FC115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DB13F6-9193-4FE2-AE85-5B96248CC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046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49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44DCE4FD-DEE1-4DE9-A40E-616ACEB2FE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 ………………………………………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0DFCEB3-810D-48E5-B7BA-1A6C924A64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5077" y="841247"/>
            <a:ext cx="8674100" cy="530339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754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963168"/>
            <a:ext cx="8674100" cy="513283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98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D2FCDAA-D1AE-440A-ADEA-98F1ACB064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C4186984-389F-440C-BD79-8D1349BD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C66723D-7FE6-462E-9733-48764D89B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3483232-D29A-4255-9149-0177F87858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828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A1BAF8AD-67D8-46AD-A292-05589E827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1423289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FD61387-9809-4E21-B8EA-93815E5E8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 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1353402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id="{74BADCE4-794A-4B69-9AB7-3D794A1F9A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 ………………………………………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375D86-D290-4003-A314-C916116C4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B62406B-26DB-4A01-B048-1F2C7540F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52862E5-D8E1-49BF-8D1B-BF0ED657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91AAF74-01FB-49A8-9375-959140F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F4BC2F-980C-499D-A4B9-E7CD3D447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accent1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54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227550"/>
            <a:ext cx="8674100" cy="4868449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423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id="{74BADCE4-794A-4B69-9AB7-3D794A1F9A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 ………………………………………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375D86-D290-4003-A314-C916116C4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B62406B-26DB-4A01-B048-1F2C7540F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52862E5-D8E1-49BF-8D1B-BF0ED657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91AAF74-01FB-49A8-9375-959140F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F4BC2F-980C-499D-A4B9-E7CD3D447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01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5/22/2025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164920"/>
            <a:ext cx="8674100" cy="4931079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6482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89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5" r:id="rId4"/>
    <p:sldLayoutId id="2147483683" r:id="rId5"/>
    <p:sldLayoutId id="2147483679" r:id="rId6"/>
    <p:sldLayoutId id="2147483680" r:id="rId7"/>
    <p:sldLayoutId id="2147483681" r:id="rId8"/>
    <p:sldLayoutId id="2147483682" r:id="rId9"/>
    <p:sldLayoutId id="214748367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208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37B5C8-2095-4D2D-97FE-E4E8D8937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10">
            <a:extLst>
              <a:ext uri="{FF2B5EF4-FFF2-40B4-BE49-F238E27FC236}">
                <a16:creationId xmlns:a16="http://schemas.microsoft.com/office/drawing/2014/main" id="{F78B3876-6ECC-4098-BDD1-C48CE4B42721}"/>
              </a:ext>
            </a:extLst>
          </p:cNvPr>
          <p:cNvSpPr txBox="1">
            <a:spLocks/>
          </p:cNvSpPr>
          <p:nvPr/>
        </p:nvSpPr>
        <p:spPr>
          <a:xfrm>
            <a:off x="4181094" y="3021991"/>
            <a:ext cx="4197975" cy="8140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800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83053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>
            <a:extLst>
              <a:ext uri="{FF2B5EF4-FFF2-40B4-BE49-F238E27FC236}">
                <a16:creationId xmlns:a16="http://schemas.microsoft.com/office/drawing/2014/main" id="{67FB4AA9-E9AF-4CE0-A0DC-99D79528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FF8BDF70-CFA6-4031-86B7-31F910D8115D}"/>
              </a:ext>
            </a:extLst>
          </p:cNvPr>
          <p:cNvSpPr txBox="1">
            <a:spLocks/>
          </p:cNvSpPr>
          <p:nvPr/>
        </p:nvSpPr>
        <p:spPr>
          <a:xfrm>
            <a:off x="2920482" y="2677886"/>
            <a:ext cx="7455159" cy="15488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vi-VN" sz="3200" dirty="0"/>
              <a:t>Điện Trở kéo</a:t>
            </a:r>
          </a:p>
          <a:p>
            <a:r>
              <a:rPr lang="vi-VN" sz="3200" dirty="0"/>
              <a:t>Mạch phân áp</a:t>
            </a:r>
          </a:p>
          <a:p>
            <a:r>
              <a:rPr lang="vi-VN" sz="3200" dirty="0"/>
              <a:t>Quang Trở LDR</a:t>
            </a:r>
          </a:p>
          <a:p>
            <a:endParaRPr lang="en-US" dirty="0"/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A4ACF486-B7D8-4A5A-B633-83527A2F99E2}"/>
              </a:ext>
            </a:extLst>
          </p:cNvPr>
          <p:cNvSpPr txBox="1">
            <a:spLocks/>
          </p:cNvSpPr>
          <p:nvPr/>
        </p:nvSpPr>
        <p:spPr>
          <a:xfrm>
            <a:off x="413012" y="3567622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sz="2800" b="0" dirty="0"/>
          </a:p>
          <a:p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101F79-2CBF-4392-B538-B0B5700D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1. Điện trở kéo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63378-38F8-4CB3-AF99-2C56FCF5540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914400">
              <a:lnSpc>
                <a:spcPct val="115000"/>
              </a:lnSpc>
              <a:buNone/>
            </a:pPr>
            <a:r>
              <a:rPr lang="en-US" sz="1400" b="1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5000"/>
              </a:lnSpc>
              <a:buNone/>
            </a:pPr>
            <a:r>
              <a:rPr lang="vi-VN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?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Tại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sao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cần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sử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dụng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trở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b="1" kern="100" dirty="0" err="1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kéo</a:t>
            </a:r>
            <a:r>
              <a:rPr lang="en-US" b="1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US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nối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nút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nhấn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vào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vi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điều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khiển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nếu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không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dùng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trở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kéo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(pull-up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hoặc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pull-down),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thì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nút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nhấn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không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nhấn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chân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tín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hiệu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sẽ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ở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trạng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thái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"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lơ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lửng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"  (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tức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là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nó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không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rõ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là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mức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cao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(1) hay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thấp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(0)).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Điều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này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dễ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gây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nhiễu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sai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giá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trị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hoặc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chập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chờn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tín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hiệu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64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52C040-14B3-4CBD-1E44-4C6B23E31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1.1 Điện Trở kéo xuống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F43862-18A5-4B75-B9F0-94AE67761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742950" lvl="1" indent="-285750">
              <a:lnSpc>
                <a:spcPct val="115000"/>
              </a:lnSpc>
              <a:buFont typeface="Aptos" panose="020B0004020202020204" pitchFamily="34" charset="0"/>
              <a:buChar char="-"/>
            </a:pPr>
            <a:r>
              <a:rPr lang="en-US" sz="2000" kern="10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 không nhấn nút → chân tín hiệu được kéo xuống GND → LOW (0).</a:t>
            </a:r>
            <a:endParaRPr lang="en-US" sz="20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Font typeface="Aptos" panose="020B0004020202020204" pitchFamily="34" charset="0"/>
              <a:buChar char="-"/>
            </a:pPr>
            <a:r>
              <a:rPr lang="en-US" sz="2000" kern="10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 nhấn nút → chân tín hiệu nối thẳng lên Vcc → HIGH (1).</a:t>
            </a:r>
            <a:endParaRPr lang="en-US" sz="20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3"/>
            <a:endParaRPr lang="en-US" dirty="0"/>
          </a:p>
        </p:txBody>
      </p:sp>
      <p:pic>
        <p:nvPicPr>
          <p:cNvPr id="7" name="Quay màn hình 2025-05-16 200627">
            <a:hlinkClick r:id="" action="ppaction://media"/>
            <a:extLst>
              <a:ext uri="{FF2B5EF4-FFF2-40B4-BE49-F238E27FC236}">
                <a16:creationId xmlns:a16="http://schemas.microsoft.com/office/drawing/2014/main" id="{0E478AAF-52DC-44E9-4ADF-875A02D15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7489" y="1769193"/>
            <a:ext cx="6898594" cy="425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5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AD8E52-349C-EF76-69EB-C09C6078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55DCD5D-1813-789B-8D5F-867A7949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1.2 Điện trở kéo lên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1E60D0-77F2-6F6F-67DC-DA6A1A9FA4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vi-VN" sz="1800" kern="10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 </a:t>
            </a:r>
            <a:r>
              <a:rPr lang="en-US" sz="1800" kern="10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Khi không nhấn nút → dòng điện đi qua điện trở → chân tín hiệu là HIGH(1).   </a:t>
            </a:r>
            <a:endParaRPr lang="vi-VN" sz="1800" kern="100">
              <a:solidFill>
                <a:srgbClr val="00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- Khi nhấn nút → chân tín hiệu nối thẳng xuống GND → LOW (0).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Quay màn hình 2025-05-19 190116">
            <a:hlinkClick r:id="" action="ppaction://media"/>
            <a:extLst>
              <a:ext uri="{FF2B5EF4-FFF2-40B4-BE49-F238E27FC236}">
                <a16:creationId xmlns:a16="http://schemas.microsoft.com/office/drawing/2014/main" id="{96A39867-ACEB-5A39-8025-C5FC2FEA2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0342" y="1932735"/>
            <a:ext cx="6493329" cy="416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4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7697B-E2F6-452F-B4AF-9444ACC6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F208404-6ADA-01EE-C383-B3CC45A5B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2. Mạch chia áp 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1881CA-3C9D-777C-1ABF-79C9DA53AB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Vout</a:t>
            </a:r>
            <a:r>
              <a:rPr lang="vi-VN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lvl="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Mạch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chia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áp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là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mạch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gồm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trở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mắc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nối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tiếp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dùng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để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chia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nhỏ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áp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đầu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vào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thành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một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phần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nhỏ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hơn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tại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điểm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giữa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điện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trở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vi-VN" sz="1800" kern="100" dirty="0">
              <a:solidFill>
                <a:srgbClr val="00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buSzPts val="1000"/>
              <a:buNone/>
              <a:tabLst>
                <a:tab pos="457200" algn="l"/>
              </a:tabLst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Sơ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đồ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cơ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bản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            </a:t>
            </a:r>
            <a:r>
              <a:rPr lang="vi-VN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Vin ──[ R1 ]──+──[ R2 ]── GND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                                             |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                                        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Vout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01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416859-25CB-E4B5-B224-9A54B82D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CE616D-626A-138A-D9FF-43C4AB124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2 Mạch chia áp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A529F-BFDD-CC41-84D7-25C018F91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Vout</a:t>
            </a:r>
            <a:endParaRPr lang="vi-VN" sz="1800" kern="100" dirty="0">
              <a:solidFill>
                <a:srgbClr val="00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Picture 4" descr="A math equation with black text&#10;&#10;AI-generated content may be incorrect.">
            <a:extLst>
              <a:ext uri="{FF2B5EF4-FFF2-40B4-BE49-F238E27FC236}">
                <a16:creationId xmlns:a16="http://schemas.microsoft.com/office/drawing/2014/main" id="{A4676E1C-3E3E-7706-0E00-C4E5A44F0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073" y="1370725"/>
            <a:ext cx="5125085" cy="1000125"/>
          </a:xfrm>
          <a:prstGeom prst="rect">
            <a:avLst/>
          </a:prstGeom>
        </p:spPr>
      </p:pic>
      <p:pic>
        <p:nvPicPr>
          <p:cNvPr id="8" name="20250521-1845-42.2275171">
            <a:hlinkClick r:id="" action="ppaction://media"/>
            <a:extLst>
              <a:ext uri="{FF2B5EF4-FFF2-40B4-BE49-F238E27FC236}">
                <a16:creationId xmlns:a16="http://schemas.microsoft.com/office/drawing/2014/main" id="{A911862A-A15C-8F66-F348-89219DCC0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188" y="2095176"/>
            <a:ext cx="7338073" cy="348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5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70096D-E3D5-BC9C-9930-30332B9E5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AE8AB3-1312-E046-86F1-79F105016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3. LDR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A2537-80DB-0006-2ACA-D7BC319203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dirty="0"/>
              <a:t>Thực hành đo giá trị của LDR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Quay màn hình 2025-05-16 202103">
            <a:hlinkClick r:id="" action="ppaction://media"/>
            <a:extLst>
              <a:ext uri="{FF2B5EF4-FFF2-40B4-BE49-F238E27FC236}">
                <a16:creationId xmlns:a16="http://schemas.microsoft.com/office/drawing/2014/main" id="{5D07C375-3DD8-1248-874C-97C492CEF3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4799" y="1599864"/>
            <a:ext cx="8414401" cy="437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0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9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F331FF-7367-F4F4-10DC-9F4CB489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942A98-C171-982E-551D-E59FBFEFF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4. Luyện tập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5BA0D-33C2-2FFC-BFBC-D1CF383764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vi-VN" dirty="0"/>
              <a:t>Sử dụng LDR để làm mạch chia áp.</a:t>
            </a:r>
          </a:p>
          <a:p>
            <a:pPr marL="514350" indent="-514350">
              <a:buAutoNum type="arabicPeriod"/>
            </a:pPr>
            <a:r>
              <a:rPr lang="vi-VN" dirty="0"/>
              <a:t>Tạo ra một đèn sáng tự động ( trời tối đèn bật, trời sáng đèn tắt ).</a:t>
            </a:r>
          </a:p>
          <a:p>
            <a:pPr marL="514350" indent="-514350">
              <a:buAutoNum type="arabicPeriod"/>
            </a:pPr>
            <a:endParaRPr lang="vi-VN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957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383</TotalTime>
  <Words>303</Words>
  <Application>Microsoft Office PowerPoint</Application>
  <PresentationFormat>On-screen Show (4:3)</PresentationFormat>
  <Paragraphs>37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Calibri</vt:lpstr>
      <vt:lpstr>Lato</vt:lpstr>
      <vt:lpstr>Symbol</vt:lpstr>
      <vt:lpstr>Office Theme</vt:lpstr>
      <vt:lpstr>PowerPoint Presentation</vt:lpstr>
      <vt:lpstr>PowerPoint Presentation</vt:lpstr>
      <vt:lpstr>1. Điện trở kéo</vt:lpstr>
      <vt:lpstr>1.1 Điện Trở kéo xuống</vt:lpstr>
      <vt:lpstr>1.2 Điện trở kéo lên </vt:lpstr>
      <vt:lpstr>2. Mạch chia áp </vt:lpstr>
      <vt:lpstr>2 Mạch chia áp</vt:lpstr>
      <vt:lpstr>3. LDR</vt:lpstr>
      <vt:lpstr>4. Luyện tập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minh nguyen</cp:lastModifiedBy>
  <cp:revision>14</cp:revision>
  <dcterms:created xsi:type="dcterms:W3CDTF">2021-05-28T04:32:29Z</dcterms:created>
  <dcterms:modified xsi:type="dcterms:W3CDTF">2025-05-21T19:37:05Z</dcterms:modified>
</cp:coreProperties>
</file>

<file path=docProps/thumbnail.jpeg>
</file>